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57" r:id="rId5"/>
    <p:sldId id="265" r:id="rId6"/>
    <p:sldId id="278" r:id="rId7"/>
    <p:sldId id="277" r:id="rId8"/>
    <p:sldId id="273" r:id="rId9"/>
    <p:sldId id="258" r:id="rId10"/>
    <p:sldId id="267" r:id="rId11"/>
    <p:sldId id="271" r:id="rId12"/>
    <p:sldId id="272" r:id="rId13"/>
    <p:sldId id="274" r:id="rId14"/>
    <p:sldId id="259" r:id="rId15"/>
    <p:sldId id="268" r:id="rId16"/>
    <p:sldId id="279" r:id="rId17"/>
    <p:sldId id="269" r:id="rId18"/>
    <p:sldId id="270" r:id="rId19"/>
    <p:sldId id="260" r:id="rId20"/>
    <p:sldId id="262" r:id="rId21"/>
    <p:sldId id="263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70217-7811-4B0F-8DD0-C8D7FE814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5C6562-B0FA-430A-B5CE-D254786A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36902-A126-4C38-80B3-13D0253E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E19FA-B974-401A-ABB4-9CCB5FBA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1ED68-A906-409A-874D-0C11B94E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2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A7CAA-CBFE-40CD-A1CC-8BE549C3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20794-19F3-4C10-B55A-663C11A61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4ED95-FD67-41BA-97BE-2F11A63F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3746E-26A0-4A1C-8091-1235D21E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A15B5-A659-4D0E-B1D7-AF3F8542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0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C41DA7-117D-44CA-AFAF-007D7AF6A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639BC7-EF63-4EF4-8ECF-6C59E5A27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2A4EA-2131-4D9E-B5E2-B0861413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53F40-3E50-4185-B334-6AD1E84B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6D667-BF8C-4232-8C18-C71815C3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0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07D5D-0956-4A0A-9D9E-2A9E3362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5DDF8-3838-48D0-B52D-7BF25274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B0C7A-8C74-4054-9978-C033CE0E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A319D-5878-45D0-AFE0-5C958133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D1371-2203-4DE0-BC6B-D9A7E920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E7F55-2C86-461E-9EA0-E2F4CFD5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97353-2A33-4DFC-BD5C-B01064EE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A3DA7-FCD1-4FD7-B63A-AB83F297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D956E-2B56-4FA5-9A71-C2B6092C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BE276-2B04-4373-9921-EA7A042D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4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E288-7782-40A7-ADCE-A1BAB0EA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56A9-C93D-4249-B9D8-4D02F5133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81C23-7F46-4011-A52F-15610148B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F0875-3D8D-4190-A7AB-1BB6EF98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CAB5D-946E-4408-9A9A-EE9FB34D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9CAA9-402E-4BF4-A3B7-92511727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BBF06-DD46-40EB-910A-4C1B48D2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69DCB-BE70-4C63-8100-17AB7053B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1C304F-DC8A-4797-BFDA-67B8A7E16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802D16-4D14-47F7-9AA4-E9EF39796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5624BE-B545-42BF-8F6D-23793EE12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F76561-9318-4A07-B7E8-AF452C88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89BF2-4364-4435-91B4-1E4E0883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24447F-E8BB-440A-B4F2-B2BF2425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1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631F3-32D5-45F6-9256-4DB4A891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49A54-E140-470B-9C39-8007D07A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157BB4-EF7B-448B-957D-91EC9586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F01BE-A912-4B6A-868A-AE835BDC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9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EE372-1DC9-4975-A7B6-A281970E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17D731-DDE2-45FB-B9C4-F54440D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D5D4EE-7AD8-4B58-8E75-A36ED606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4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C7144-C4E6-4058-837D-3E2D8356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1FBAC-0A79-46C9-8A8E-9D30491D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7D35D0-24F8-4F12-94A4-8273214F8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8FC40-C52B-4E61-B4EF-86B5C939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BA0D14-93E7-4425-A232-DBA61A2B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000E5-1EFA-4A99-ACC1-922F8BC6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3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500DF-9002-4B7F-BBBA-047FF89A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EC186E-3851-4BBF-81AC-7A9790C67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FC871C-BFBA-470E-94BF-5DBF72CBB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4BCEB2-963C-4CBF-9F8B-D1418621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8DE51-379A-4619-BDF3-65621510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F6FA3-4249-4329-BD1E-EAA3C414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5FB48E-037A-48F9-A0F6-D2799813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9B3FE-F46C-4D5C-8AF4-7F8A9F0E9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509FC-A27C-4DB3-970D-D848EBC0E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FECD-0401-4F38-9349-BC6AE4FB98C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AD6A5-8302-4EDC-BDA9-B6457DFCB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8265A-B6BC-47AC-843E-A7D91F2E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23D1A-67CC-404F-B6AD-AC34F872E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9AA7C-F953-4F63-899E-244614257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컴퓨터 구조론 기말 프로젝트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4800" b="1" dirty="0" err="1"/>
              <a:t>라즈베리파이를</a:t>
            </a:r>
            <a:r>
              <a:rPr lang="ko-KR" altLang="en-US" sz="4800" b="1" dirty="0"/>
              <a:t> 활용한 </a:t>
            </a:r>
            <a:br>
              <a:rPr lang="en-US" altLang="ko-KR" sz="4800" b="1" dirty="0"/>
            </a:br>
            <a:r>
              <a:rPr lang="en-US" altLang="ko-KR" sz="4800" b="1" dirty="0"/>
              <a:t>Air Drum </a:t>
            </a:r>
            <a:r>
              <a:rPr lang="ko-KR" altLang="en-US" sz="4800" b="1" dirty="0"/>
              <a:t>만들기</a:t>
            </a:r>
            <a:endParaRPr lang="ko-KR" altLang="en-US" sz="1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5F3335-6700-47ED-80F0-BDD23A351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ko-KR" altLang="en-US" dirty="0"/>
              <a:t>글로벌 미디어학부 </a:t>
            </a:r>
            <a:r>
              <a:rPr lang="en-US" altLang="ko-KR" dirty="0"/>
              <a:t>20182690 </a:t>
            </a:r>
            <a:r>
              <a:rPr lang="ko-KR" altLang="en-US" dirty="0" err="1"/>
              <a:t>노하영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95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760BF-4234-4714-AFD4-5A3C5E2D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1800" dirty="0"/>
              <a:t>드럼을 치는 다리의 행동을 인식하기 위해서는 어떻게 할지 고민하다가 드럼 페달을 밟는 순간 발판이 어두워지고 발을 떼면 발판이 밝아지는 원리를 이용해 조도센서를 이용하기로 하였다</a:t>
            </a:r>
            <a:r>
              <a:rPr lang="en-US" altLang="ko-KR" sz="1800" dirty="0"/>
              <a:t>.</a:t>
            </a:r>
            <a:br>
              <a:rPr lang="en-US" altLang="ko-KR" sz="2800" b="1" dirty="0"/>
            </a:br>
            <a:br>
              <a:rPr lang="en-US" altLang="ko-KR" sz="2800" b="1" dirty="0"/>
            </a:br>
            <a:r>
              <a:rPr lang="en-US" altLang="ko-KR" sz="2800" b="1" dirty="0"/>
              <a:t>1) </a:t>
            </a:r>
            <a:r>
              <a:rPr lang="ko-KR" altLang="en-US" sz="2800" b="1" dirty="0"/>
              <a:t>다리 행동 인식 </a:t>
            </a:r>
            <a:r>
              <a:rPr lang="en-US" altLang="ko-KR" sz="2800" b="1" dirty="0"/>
              <a:t>- </a:t>
            </a:r>
            <a:r>
              <a:rPr lang="ko-KR" altLang="en-US" sz="2800" b="1" dirty="0"/>
              <a:t>조도센서 연결</a:t>
            </a:r>
            <a:r>
              <a:rPr lang="en-US" altLang="ko-KR" sz="2800" b="1" dirty="0"/>
              <a:t>(AD</a:t>
            </a:r>
            <a:r>
              <a:rPr lang="ko-KR" altLang="en-US" sz="2800" b="1" dirty="0"/>
              <a:t>컨버터 이용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5" name="내용 개체 틀 4" descr="전자기기이(가) 표시된 사진&#10;&#10;자동 생성된 설명">
            <a:extLst>
              <a:ext uri="{FF2B5EF4-FFF2-40B4-BE49-F238E27FC236}">
                <a16:creationId xmlns:a16="http://schemas.microsoft.com/office/drawing/2014/main" id="{7B161D08-849B-4ECB-A6B9-DBCE3E710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78" y="1837250"/>
            <a:ext cx="326350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74556-AF2D-4DF3-BAC1-C6643DA53B71}"/>
              </a:ext>
            </a:extLst>
          </p:cNvPr>
          <p:cNvSpPr txBox="1"/>
          <p:nvPr/>
        </p:nvSpPr>
        <p:spPr>
          <a:xfrm>
            <a:off x="3540849" y="6335150"/>
            <a:ext cx="5257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</a:t>
            </a:r>
            <a:r>
              <a:rPr lang="en-US" altLang="ko-KR" sz="1600" dirty="0"/>
              <a:t>AD</a:t>
            </a:r>
            <a:r>
              <a:rPr lang="ko-KR" altLang="en-US" sz="1600" dirty="0"/>
              <a:t>컨버터를 이용해 조도센서 회로를 연결한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51A90-3CF6-4149-8933-A83F6C4B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49" y="1837250"/>
            <a:ext cx="326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4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904F7-CCA3-4F64-B3AD-31679EAE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45" y="365122"/>
            <a:ext cx="10433364" cy="132556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그리고 조도 센서가 들어있는 발판이 있어야 발로 밟는 다리의 행동을 인식할 수 있어서 상자를 이용해 발판을 만들었다</a:t>
            </a:r>
            <a:r>
              <a:rPr lang="en-US" altLang="ko-KR" sz="1600" dirty="0"/>
              <a:t>.</a:t>
            </a:r>
            <a:br>
              <a:rPr lang="en-US" altLang="ko-KR" sz="3200" b="1" dirty="0"/>
            </a:br>
            <a:r>
              <a:rPr lang="en-US" altLang="ko-KR" sz="2800" b="1" dirty="0"/>
              <a:t>2) </a:t>
            </a:r>
            <a:r>
              <a:rPr lang="ko-KR" altLang="en-US" sz="2800" b="1" dirty="0"/>
              <a:t>발판 만들기</a:t>
            </a:r>
            <a:endParaRPr lang="ko-KR" altLang="en-US" sz="3200" b="1" dirty="0"/>
          </a:p>
        </p:txBody>
      </p:sp>
      <p:pic>
        <p:nvPicPr>
          <p:cNvPr id="4" name="그림 3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3816705C-C7E9-4159-9C12-7F3660D0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4380" y="2234602"/>
            <a:ext cx="4351336" cy="3263503"/>
          </a:xfrm>
          <a:prstGeom prst="rect">
            <a:avLst/>
          </a:prstGeom>
        </p:spPr>
      </p:pic>
      <p:pic>
        <p:nvPicPr>
          <p:cNvPr id="7" name="그림 6" descr="텍스트, 바닥이(가) 표시된 사진&#10;&#10;자동 생성된 설명">
            <a:extLst>
              <a:ext uri="{FF2B5EF4-FFF2-40B4-BE49-F238E27FC236}">
                <a16:creationId xmlns:a16="http://schemas.microsoft.com/office/drawing/2014/main" id="{B409A0C8-76B1-42C5-97A8-08C100F3E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304"/>
            <a:ext cx="2665008" cy="43133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9A2983-0F05-4E9A-9B84-1FD4AF43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88" y="1670304"/>
            <a:ext cx="2677601" cy="4333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E6347-BB02-4F62-A93D-F01F10F0ABA8}"/>
              </a:ext>
            </a:extLst>
          </p:cNvPr>
          <p:cNvSpPr txBox="1"/>
          <p:nvPr/>
        </p:nvSpPr>
        <p:spPr>
          <a:xfrm>
            <a:off x="48780" y="6323600"/>
            <a:ext cx="322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상자를 이용해 발판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8BD6A-662D-427B-A7B1-44C1CB48B86C}"/>
              </a:ext>
            </a:extLst>
          </p:cNvPr>
          <p:cNvSpPr txBox="1"/>
          <p:nvPr/>
        </p:nvSpPr>
        <p:spPr>
          <a:xfrm>
            <a:off x="3043564" y="6200490"/>
            <a:ext cx="2408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상자에 구멍을 뚫어 조도센서를 넣음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E39FF-9E04-4EA0-BF40-B0529E46EA69}"/>
              </a:ext>
            </a:extLst>
          </p:cNvPr>
          <p:cNvSpPr txBox="1"/>
          <p:nvPr/>
        </p:nvSpPr>
        <p:spPr>
          <a:xfrm>
            <a:off x="5598086" y="6200490"/>
            <a:ext cx="3223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더 정확한 측정을 위해 조명 빛을 비춤</a:t>
            </a:r>
          </a:p>
        </p:txBody>
      </p:sp>
      <p:pic>
        <p:nvPicPr>
          <p:cNvPr id="12" name="내용 개체 틀 4" descr="실내, 바닥, 책상, 혼잡한이(가) 표시된 사진&#10;&#10;자동 생성된 설명">
            <a:extLst>
              <a:ext uri="{FF2B5EF4-FFF2-40B4-BE49-F238E27FC236}">
                <a16:creationId xmlns:a16="http://schemas.microsoft.com/office/drawing/2014/main" id="{566750C1-374B-40CF-B012-91B165BB7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99" y="1673897"/>
            <a:ext cx="3263503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6F2C2-6633-4CAE-AB8D-1C01B32166B7}"/>
              </a:ext>
            </a:extLst>
          </p:cNvPr>
          <p:cNvSpPr txBox="1"/>
          <p:nvPr/>
        </p:nvSpPr>
        <p:spPr>
          <a:xfrm>
            <a:off x="9689758" y="6200490"/>
            <a:ext cx="1740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▲ 연결된 모습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526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FD53E-F029-47D2-8157-D9C24A2D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발판이 어두워 지면 킥 드럼 소리를 내도록 코드를 작성하였다</a:t>
            </a:r>
            <a:r>
              <a:rPr lang="en-US" altLang="ko-KR" sz="1600" dirty="0"/>
              <a:t>.</a:t>
            </a:r>
            <a:br>
              <a:rPr lang="en-US" altLang="ko-KR" sz="2400" b="1" dirty="0"/>
            </a:br>
            <a:r>
              <a:rPr lang="en-US" altLang="ko-KR" sz="2400" b="1" dirty="0"/>
              <a:t>3) </a:t>
            </a:r>
            <a:r>
              <a:rPr lang="ko-KR" altLang="en-US" sz="2400" b="1" dirty="0"/>
              <a:t>다리 행동 인식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코드 작성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6543901-5A3B-47D8-BD3D-1C39658C1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t="17938" r="68569" b="29731"/>
          <a:stretch/>
        </p:blipFill>
        <p:spPr>
          <a:xfrm>
            <a:off x="977774" y="1920928"/>
            <a:ext cx="3565742" cy="4202608"/>
          </a:xfr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4D7A255B-F2DC-4964-8F3F-3FEFE82B1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23887" r="68781" b="28553"/>
          <a:stretch/>
        </p:blipFill>
        <p:spPr>
          <a:xfrm>
            <a:off x="5933041" y="1920928"/>
            <a:ext cx="3500673" cy="3617529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0833A90D-DA36-4249-894B-EAC5A856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57702" r="73326" b="25957"/>
          <a:stretch/>
        </p:blipFill>
        <p:spPr>
          <a:xfrm>
            <a:off x="6095999" y="5538457"/>
            <a:ext cx="2950198" cy="1319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CC91B-BD51-4A05-898C-91DE70D7BACF}"/>
              </a:ext>
            </a:extLst>
          </p:cNvPr>
          <p:cNvSpPr txBox="1"/>
          <p:nvPr/>
        </p:nvSpPr>
        <p:spPr>
          <a:xfrm>
            <a:off x="2109457" y="3152001"/>
            <a:ext cx="306007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ad</a:t>
            </a:r>
            <a:r>
              <a:rPr lang="ko-KR" altLang="en-US" sz="1200" b="1" dirty="0">
                <a:sym typeface="Wingdings" panose="05000000000000000000" pitchFamily="2" charset="2"/>
              </a:rPr>
              <a:t>컨버터 외부 센서에 조도센서 연결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6876F-A37F-4E3F-A91D-D037EA6BD513}"/>
              </a:ext>
            </a:extLst>
          </p:cNvPr>
          <p:cNvSpPr txBox="1"/>
          <p:nvPr/>
        </p:nvSpPr>
        <p:spPr>
          <a:xfrm>
            <a:off x="4057463" y="5178771"/>
            <a:ext cx="145609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 </a:t>
            </a:r>
            <a:r>
              <a:rPr lang="ko-KR" altLang="en-US" sz="1200" b="1" dirty="0">
                <a:sym typeface="Wingdings" panose="05000000000000000000" pitchFamily="2" charset="2"/>
              </a:rPr>
              <a:t>소리파일 연결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B4C7B-CCBB-4D66-B8C4-6669334DADF8}"/>
              </a:ext>
            </a:extLst>
          </p:cNvPr>
          <p:cNvSpPr txBox="1"/>
          <p:nvPr/>
        </p:nvSpPr>
        <p:spPr>
          <a:xfrm>
            <a:off x="2183396" y="5629935"/>
            <a:ext cx="316720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</a:t>
            </a:r>
            <a:r>
              <a:rPr lang="ko-KR" altLang="en-US" sz="1200" b="1" dirty="0">
                <a:sym typeface="Wingdings" panose="05000000000000000000" pitchFamily="2" charset="2"/>
              </a:rPr>
              <a:t>이전 프레임의 조도센서 값 저장할 변수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3B6FC-BD1F-4260-A23D-A01807A1C7C8}"/>
              </a:ext>
            </a:extLst>
          </p:cNvPr>
          <p:cNvSpPr txBox="1"/>
          <p:nvPr/>
        </p:nvSpPr>
        <p:spPr>
          <a:xfrm>
            <a:off x="9046197" y="2803745"/>
            <a:ext cx="271425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</a:t>
            </a:r>
            <a:r>
              <a:rPr lang="ko-KR" altLang="en-US" sz="1200" b="1" dirty="0">
                <a:sym typeface="Wingdings" panose="05000000000000000000" pitchFamily="2" charset="2"/>
              </a:rPr>
              <a:t>현재 프레임의 조도센서 값 저장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04F38-596E-4582-8CA3-5208FE9A4734}"/>
              </a:ext>
            </a:extLst>
          </p:cNvPr>
          <p:cNvSpPr txBox="1"/>
          <p:nvPr/>
        </p:nvSpPr>
        <p:spPr>
          <a:xfrm>
            <a:off x="8805387" y="3406526"/>
            <a:ext cx="31958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</a:t>
            </a:r>
            <a:r>
              <a:rPr lang="ko-KR" altLang="en-US" sz="1200" b="1" dirty="0">
                <a:sym typeface="Wingdings" panose="05000000000000000000" pitchFamily="2" charset="2"/>
              </a:rPr>
              <a:t>만약 현재 프레임이 이전 프레임의 조도센서 값보다 </a:t>
            </a:r>
            <a:r>
              <a:rPr lang="en-US" altLang="ko-KR" sz="1200" b="1" dirty="0">
                <a:sym typeface="Wingdings" panose="05000000000000000000" pitchFamily="2" charset="2"/>
              </a:rPr>
              <a:t>50</a:t>
            </a:r>
            <a:r>
              <a:rPr lang="ko-KR" altLang="en-US" sz="1200" b="1" dirty="0">
                <a:sym typeface="Wingdings" panose="05000000000000000000" pitchFamily="2" charset="2"/>
              </a:rPr>
              <a:t>이상 크다면 밝았다가 어두워진 것이므로 </a:t>
            </a:r>
            <a:r>
              <a:rPr lang="en-US" altLang="ko-KR" sz="1200" b="1" dirty="0">
                <a:sym typeface="Wingdings" panose="05000000000000000000" pitchFamily="2" charset="2"/>
              </a:rPr>
              <a:t>kick</a:t>
            </a:r>
            <a:r>
              <a:rPr lang="ko-KR" altLang="en-US" sz="1200" b="1" dirty="0">
                <a:sym typeface="Wingdings" panose="05000000000000000000" pitchFamily="2" charset="2"/>
              </a:rPr>
              <a:t>드럼 소리 출력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458FD-A235-4787-811A-40FBBABC22F8}"/>
              </a:ext>
            </a:extLst>
          </p:cNvPr>
          <p:cNvSpPr txBox="1"/>
          <p:nvPr/>
        </p:nvSpPr>
        <p:spPr>
          <a:xfrm>
            <a:off x="8805387" y="5537601"/>
            <a:ext cx="330815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</a:t>
            </a:r>
            <a:r>
              <a:rPr lang="ko-KR" altLang="en-US" sz="1200" b="1" dirty="0"/>
              <a:t>반복문이 끝나기 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현재 프레임의 조도 센서 값을 이전 프레임의 조도 센서 값에 저장</a:t>
            </a:r>
          </a:p>
        </p:txBody>
      </p:sp>
    </p:spTree>
    <p:extLst>
      <p:ext uri="{BB962C8B-B14F-4D97-AF65-F5344CB8AC3E}">
        <p14:creationId xmlns:p14="http://schemas.microsoft.com/office/powerpoint/2010/main" val="98557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10615_152619794">
            <a:hlinkClick r:id="" action="ppaction://media"/>
            <a:extLst>
              <a:ext uri="{FF2B5EF4-FFF2-40B4-BE49-F238E27FC236}">
                <a16:creationId xmlns:a16="http://schemas.microsoft.com/office/drawing/2014/main" id="{CD6EFFED-2BBB-4F42-BB64-0E76BFD6DB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1825" y="1516848"/>
            <a:ext cx="3263900" cy="4351338"/>
          </a:xfrm>
        </p:spPr>
      </p:pic>
      <p:pic>
        <p:nvPicPr>
          <p:cNvPr id="5" name="KakaoTalk_20210615_152611147">
            <a:hlinkClick r:id="" action="ppaction://media"/>
            <a:extLst>
              <a:ext uri="{FF2B5EF4-FFF2-40B4-BE49-F238E27FC236}">
                <a16:creationId xmlns:a16="http://schemas.microsoft.com/office/drawing/2014/main" id="{0446626A-969A-4E7E-8E0C-C1F0F7A690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5292" y="1447046"/>
            <a:ext cx="3315855" cy="442114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E26C2C9-36F8-40D7-8D3D-91FE3336244F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4) </a:t>
            </a:r>
            <a:r>
              <a:rPr lang="ko-KR" altLang="en-US" sz="2400" b="1" dirty="0"/>
              <a:t>다리 행동 인식해서 드럼소리 내기 실행 결과 동영상</a:t>
            </a:r>
            <a:br>
              <a:rPr lang="en-US" altLang="ko-KR" sz="24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클릭해서 실행하세요 </a:t>
            </a:r>
            <a:r>
              <a:rPr lang="en-US" altLang="ko-KR" sz="1800" dirty="0"/>
              <a:t>/ </a:t>
            </a:r>
            <a:r>
              <a:rPr lang="ko-KR" altLang="en-US" sz="1800" dirty="0"/>
              <a:t>소리를 크게 해야 잘 들립니다</a:t>
            </a:r>
            <a:r>
              <a:rPr lang="en-US" altLang="ko-KR" sz="18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7D566-3C0F-41D3-8938-FB26DCAFEE44}"/>
              </a:ext>
            </a:extLst>
          </p:cNvPr>
          <p:cNvSpPr txBox="1"/>
          <p:nvPr/>
        </p:nvSpPr>
        <p:spPr>
          <a:xfrm>
            <a:off x="2820877" y="6011501"/>
            <a:ext cx="23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실행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302A6-7C66-46DC-BB33-6BA609F97237}"/>
              </a:ext>
            </a:extLst>
          </p:cNvPr>
          <p:cNvSpPr txBox="1"/>
          <p:nvPr/>
        </p:nvSpPr>
        <p:spPr>
          <a:xfrm>
            <a:off x="6523934" y="6042278"/>
            <a:ext cx="4188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움직이는 물체 인식에 응용도 가능</a:t>
            </a:r>
          </a:p>
        </p:txBody>
      </p:sp>
    </p:spTree>
    <p:extLst>
      <p:ext uri="{BB962C8B-B14F-4D97-AF65-F5344CB8AC3E}">
        <p14:creationId xmlns:p14="http://schemas.microsoft.com/office/powerpoint/2010/main" val="31884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20EE7-968F-4476-B414-C7787C35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458" y="2766218"/>
            <a:ext cx="917908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b="1" dirty="0"/>
              <a:t>세부 기능 유닛 시나리오</a:t>
            </a:r>
            <a:r>
              <a:rPr lang="en-US" altLang="ko-KR" sz="2400" b="1" dirty="0"/>
              <a:t>3 </a:t>
            </a:r>
            <a:br>
              <a:rPr lang="en-US" altLang="ko-KR" sz="2400" b="1" dirty="0"/>
            </a:br>
            <a:br>
              <a:rPr lang="en-US" altLang="ko-KR" sz="2400" dirty="0"/>
            </a:br>
            <a:r>
              <a:rPr lang="ko-KR" altLang="en-US" sz="2000" b="1" dirty="0"/>
              <a:t>일정한 시간 간격에 켜지는 </a:t>
            </a:r>
            <a:r>
              <a:rPr lang="en-US" altLang="ko-KR" sz="2000" b="1" dirty="0"/>
              <a:t>LED</a:t>
            </a:r>
            <a:r>
              <a:rPr lang="ko-KR" altLang="en-US" sz="2000" b="1" dirty="0"/>
              <a:t>로 드럼 연주를 </a:t>
            </a:r>
            <a:r>
              <a:rPr lang="ko-KR" altLang="en-US" sz="2000" b="1" dirty="0" err="1"/>
              <a:t>도와주기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64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931CC-9107-4B79-A346-D347E3D2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1800" dirty="0"/>
              <a:t>드럼은 박자에 맞추어 연습하는 것이기 때문에 메트로놈처럼 일정한 간격에 연습해야 박자감이 오른다</a:t>
            </a:r>
            <a:r>
              <a:rPr lang="en-US" altLang="ko-KR" sz="1800" dirty="0"/>
              <a:t>. </a:t>
            </a:r>
            <a:r>
              <a:rPr lang="ko-KR" altLang="en-US" sz="1800" dirty="0"/>
              <a:t>그래서 </a:t>
            </a:r>
            <a:r>
              <a:rPr lang="en-US" altLang="ko-KR" sz="1800" dirty="0"/>
              <a:t>LED</a:t>
            </a:r>
            <a:r>
              <a:rPr lang="ko-KR" altLang="en-US" sz="1800" dirty="0"/>
              <a:t>를 일정한 간격으로 켜지게 하여 </a:t>
            </a:r>
            <a:r>
              <a:rPr lang="en-US" altLang="ko-KR" sz="1800" dirty="0"/>
              <a:t>LED</a:t>
            </a:r>
            <a:r>
              <a:rPr lang="ko-KR" altLang="en-US" sz="1800" dirty="0"/>
              <a:t>가 켜졌을 때 연주하면 점수가 오르게 하여 일정한 박자를 유도하였다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2800" b="1" dirty="0"/>
            </a:br>
            <a:r>
              <a:rPr lang="en-US" altLang="ko-KR" sz="2800" b="1" dirty="0"/>
              <a:t>1) LED</a:t>
            </a:r>
            <a:r>
              <a:rPr lang="ko-KR" altLang="en-US" sz="2800" b="1" dirty="0"/>
              <a:t> 회로 연결</a:t>
            </a:r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90D7C94-83BC-40A7-BECA-E940E0F49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68" y="1690121"/>
            <a:ext cx="3493294" cy="4657725"/>
          </a:xfrm>
          <a:prstGeom prst="rect">
            <a:avLst/>
          </a:prstGeom>
        </p:spPr>
      </p:pic>
      <p:pic>
        <p:nvPicPr>
          <p:cNvPr id="8" name="KakaoTalk_20210615_152620773">
            <a:hlinkClick r:id="" action="ppaction://media"/>
            <a:extLst>
              <a:ext uri="{FF2B5EF4-FFF2-40B4-BE49-F238E27FC236}">
                <a16:creationId xmlns:a16="http://schemas.microsoft.com/office/drawing/2014/main" id="{02A491D2-427C-4243-A6EB-9A6FE3F0F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4190" y="1690688"/>
            <a:ext cx="3493293" cy="4657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60DC7-D45E-4884-A24B-A829E2F300B3}"/>
              </a:ext>
            </a:extLst>
          </p:cNvPr>
          <p:cNvSpPr txBox="1"/>
          <p:nvPr/>
        </p:nvSpPr>
        <p:spPr>
          <a:xfrm>
            <a:off x="6096000" y="6492875"/>
            <a:ext cx="451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일정한 간격에 켜지는 </a:t>
            </a:r>
            <a:r>
              <a:rPr lang="en-US" altLang="ko-KR" dirty="0"/>
              <a:t>LED</a:t>
            </a:r>
            <a:r>
              <a:rPr lang="ko-KR" altLang="en-US" dirty="0"/>
              <a:t>실행 동영상</a:t>
            </a:r>
          </a:p>
        </p:txBody>
      </p:sp>
    </p:spTree>
    <p:extLst>
      <p:ext uri="{BB962C8B-B14F-4D97-AF65-F5344CB8AC3E}">
        <p14:creationId xmlns:p14="http://schemas.microsoft.com/office/powerpoint/2010/main" val="37135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9C2964C-D15C-43E7-8C64-9430284464F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2) </a:t>
            </a:r>
            <a:r>
              <a:rPr lang="ko-KR" altLang="en-US" sz="2400" b="1" dirty="0"/>
              <a:t>일정한 간격에 맞춰 </a:t>
            </a:r>
            <a:r>
              <a:rPr lang="en-US" altLang="ko-KR" sz="2400" b="1" dirty="0"/>
              <a:t>LED</a:t>
            </a:r>
            <a:r>
              <a:rPr lang="ko-KR" altLang="en-US" sz="2400" b="1" dirty="0"/>
              <a:t>가 켜질 때 연주하면 점수 상승 코드 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146189-B034-4DF4-8FE5-9C0C1F7CD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8423" r="69819" b="26251"/>
          <a:stretch/>
        </p:blipFill>
        <p:spPr>
          <a:xfrm>
            <a:off x="0" y="2145671"/>
            <a:ext cx="3119954" cy="4087558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87E4C46-2220-47E0-ABD4-5646DC141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21085" r="70291" b="25123"/>
          <a:stretch/>
        </p:blipFill>
        <p:spPr>
          <a:xfrm>
            <a:off x="3620232" y="2121935"/>
            <a:ext cx="3714258" cy="4586918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3761A10E-4003-4E1D-B4D8-AA2950369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24943" r="65112" b="24739"/>
          <a:stretch/>
        </p:blipFill>
        <p:spPr>
          <a:xfrm>
            <a:off x="7660935" y="2145671"/>
            <a:ext cx="3918041" cy="457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32300-464E-4E50-9618-66D5166C59DC}"/>
              </a:ext>
            </a:extLst>
          </p:cNvPr>
          <p:cNvSpPr txBox="1"/>
          <p:nvPr/>
        </p:nvSpPr>
        <p:spPr>
          <a:xfrm>
            <a:off x="811003" y="6002396"/>
            <a:ext cx="267982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 LED</a:t>
            </a:r>
            <a:r>
              <a:rPr lang="ko-KR" altLang="en-US" sz="1200" b="1" dirty="0">
                <a:sym typeface="Wingdings" panose="05000000000000000000" pitchFamily="2" charset="2"/>
              </a:rPr>
              <a:t>가 켜지게 하기위해 프레임을 카운트 할 변수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6C02C-8601-4FE7-8CD6-6C03DB860109}"/>
              </a:ext>
            </a:extLst>
          </p:cNvPr>
          <p:cNvSpPr txBox="1"/>
          <p:nvPr/>
        </p:nvSpPr>
        <p:spPr>
          <a:xfrm>
            <a:off x="4280122" y="2121935"/>
            <a:ext cx="3554646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ym typeface="Wingdings" panose="05000000000000000000" pitchFamily="2" charset="2"/>
              </a:rPr>
              <a:t> LED</a:t>
            </a:r>
            <a:r>
              <a:rPr lang="ko-KR" altLang="en-US" sz="1100" b="1" dirty="0">
                <a:sym typeface="Wingdings" panose="05000000000000000000" pitchFamily="2" charset="2"/>
              </a:rPr>
              <a:t>가 켜졌을 때 드럼이 쳐지면 올라갈 점수 변수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30DE2-2906-4CFD-99AF-20A31D41B33E}"/>
              </a:ext>
            </a:extLst>
          </p:cNvPr>
          <p:cNvSpPr txBox="1"/>
          <p:nvPr/>
        </p:nvSpPr>
        <p:spPr>
          <a:xfrm>
            <a:off x="9419639" y="2281444"/>
            <a:ext cx="1527184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ym typeface="Wingdings" panose="05000000000000000000" pitchFamily="2" charset="2"/>
              </a:rPr>
              <a:t> </a:t>
            </a:r>
            <a:r>
              <a:rPr lang="ko-KR" altLang="en-US" sz="1100" b="1" dirty="0">
                <a:sym typeface="Wingdings" panose="05000000000000000000" pitchFamily="2" charset="2"/>
              </a:rPr>
              <a:t>매 프레임 올라감</a:t>
            </a:r>
            <a:endParaRPr lang="ko-KR" alt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58731-E386-44C7-9089-4F04F2F4BFAD}"/>
              </a:ext>
            </a:extLst>
          </p:cNvPr>
          <p:cNvSpPr txBox="1"/>
          <p:nvPr/>
        </p:nvSpPr>
        <p:spPr>
          <a:xfrm>
            <a:off x="9544878" y="2584027"/>
            <a:ext cx="2647122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ym typeface="Wingdings" panose="05000000000000000000" pitchFamily="2" charset="2"/>
              </a:rPr>
              <a:t> </a:t>
            </a:r>
            <a:r>
              <a:rPr lang="ko-KR" altLang="en-US" sz="1100" b="1" dirty="0">
                <a:sym typeface="Wingdings" panose="05000000000000000000" pitchFamily="2" charset="2"/>
              </a:rPr>
              <a:t>프레임 카운트 변수가 </a:t>
            </a:r>
            <a:r>
              <a:rPr lang="en-US" altLang="ko-KR" sz="1100" b="1" dirty="0">
                <a:sym typeface="Wingdings" panose="05000000000000000000" pitchFamily="2" charset="2"/>
              </a:rPr>
              <a:t>50</a:t>
            </a:r>
            <a:r>
              <a:rPr lang="ko-KR" altLang="en-US" sz="1100" b="1" dirty="0">
                <a:sym typeface="Wingdings" panose="05000000000000000000" pitchFamily="2" charset="2"/>
              </a:rPr>
              <a:t>이상이면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EF48C-E718-4209-8221-7BCCF84538A6}"/>
              </a:ext>
            </a:extLst>
          </p:cNvPr>
          <p:cNvSpPr txBox="1"/>
          <p:nvPr/>
        </p:nvSpPr>
        <p:spPr>
          <a:xfrm>
            <a:off x="10183231" y="2813735"/>
            <a:ext cx="90433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>
                <a:sym typeface="Wingdings" panose="05000000000000000000" pitchFamily="2" charset="2"/>
              </a:rPr>
              <a:t> LED</a:t>
            </a:r>
            <a:r>
              <a:rPr lang="ko-KR" altLang="en-US" sz="1100" b="1" dirty="0">
                <a:sym typeface="Wingdings" panose="05000000000000000000" pitchFamily="2" charset="2"/>
              </a:rPr>
              <a:t>켜기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F65BA-FD71-4538-BBE7-989A2D2CA1AA}"/>
              </a:ext>
            </a:extLst>
          </p:cNvPr>
          <p:cNvSpPr txBox="1"/>
          <p:nvPr/>
        </p:nvSpPr>
        <p:spPr>
          <a:xfrm>
            <a:off x="9850067" y="3043442"/>
            <a:ext cx="2193512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ym typeface="Wingdings" panose="05000000000000000000" pitchFamily="2" charset="2"/>
              </a:rPr>
              <a:t> 100</a:t>
            </a:r>
            <a:r>
              <a:rPr lang="ko-KR" altLang="en-US" sz="1100" b="1" dirty="0">
                <a:sym typeface="Wingdings" panose="05000000000000000000" pitchFamily="2" charset="2"/>
              </a:rPr>
              <a:t>이상이 되면 다시 초기화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2060-EB08-4F9C-98C0-062D778E9620}"/>
              </a:ext>
            </a:extLst>
          </p:cNvPr>
          <p:cNvSpPr txBox="1"/>
          <p:nvPr/>
        </p:nvSpPr>
        <p:spPr>
          <a:xfrm>
            <a:off x="9189268" y="3907141"/>
            <a:ext cx="2970818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ym typeface="Wingdings" panose="05000000000000000000" pitchFamily="2" charset="2"/>
              </a:rPr>
              <a:t>↑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>
                <a:sym typeface="Wingdings" panose="05000000000000000000" pitchFamily="2" charset="2"/>
              </a:rPr>
              <a:t>프레임 카운트 변수가 </a:t>
            </a:r>
            <a:r>
              <a:rPr lang="en-US" altLang="ko-KR" sz="1100" b="1" dirty="0">
                <a:sym typeface="Wingdings" panose="05000000000000000000" pitchFamily="2" charset="2"/>
              </a:rPr>
              <a:t>50~100</a:t>
            </a:r>
            <a:r>
              <a:rPr lang="ko-KR" altLang="en-US" sz="1100" b="1" dirty="0">
                <a:sym typeface="Wingdings" panose="05000000000000000000" pitchFamily="2" charset="2"/>
              </a:rPr>
              <a:t>일 때 </a:t>
            </a:r>
            <a:r>
              <a:rPr lang="en-US" altLang="ko-KR" sz="1100" b="1" dirty="0">
                <a:sym typeface="Wingdings" panose="05000000000000000000" pitchFamily="2" charset="2"/>
              </a:rPr>
              <a:t>Kick</a:t>
            </a:r>
            <a:r>
              <a:rPr lang="ko-KR" altLang="en-US" sz="1100" b="1" dirty="0">
                <a:sym typeface="Wingdings" panose="05000000000000000000" pitchFamily="2" charset="2"/>
              </a:rPr>
              <a:t>이나 </a:t>
            </a:r>
            <a:r>
              <a:rPr lang="en-US" altLang="ko-KR" sz="1100" b="1" dirty="0">
                <a:sym typeface="Wingdings" panose="05000000000000000000" pitchFamily="2" charset="2"/>
              </a:rPr>
              <a:t>snare</a:t>
            </a:r>
            <a:r>
              <a:rPr lang="ko-KR" altLang="en-US" sz="1100" b="1" dirty="0">
                <a:sym typeface="Wingdings" panose="05000000000000000000" pitchFamily="2" charset="2"/>
              </a:rPr>
              <a:t>가 켜져 있다면 점수 </a:t>
            </a:r>
            <a:r>
              <a:rPr lang="en-US" altLang="ko-KR" sz="1100" b="1" dirty="0">
                <a:sym typeface="Wingdings" panose="05000000000000000000" pitchFamily="2" charset="2"/>
              </a:rPr>
              <a:t>1</a:t>
            </a:r>
            <a:r>
              <a:rPr lang="ko-KR" altLang="en-US" sz="1100" b="1" dirty="0">
                <a:sym typeface="Wingdings" panose="05000000000000000000" pitchFamily="2" charset="2"/>
              </a:rPr>
              <a:t>씩 증가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66331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10615_152614665">
            <a:hlinkClick r:id="" action="ppaction://media"/>
            <a:extLst>
              <a:ext uri="{FF2B5EF4-FFF2-40B4-BE49-F238E27FC236}">
                <a16:creationId xmlns:a16="http://schemas.microsoft.com/office/drawing/2014/main" id="{D9BD4480-D195-4936-9A45-4F75766FF3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0887" y="1810160"/>
            <a:ext cx="3263900" cy="435133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1A6B509-1ECE-499C-917D-2DD30E73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3200" b="1" dirty="0"/>
              <a:t>3) LED</a:t>
            </a:r>
            <a:r>
              <a:rPr lang="ko-KR" altLang="en-US" sz="3200" b="1" dirty="0"/>
              <a:t>에 맞춰 연습하면 점수 올라가기 실행 동영상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클릭해서 실행하세요 </a:t>
            </a:r>
            <a:r>
              <a:rPr lang="en-US" altLang="ko-KR" sz="1800" dirty="0"/>
              <a:t>/ </a:t>
            </a:r>
            <a:r>
              <a:rPr lang="ko-KR" altLang="en-US" sz="1800" dirty="0"/>
              <a:t>소리를 크게 해야 잘 들립니다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357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D6332-5760-4A3F-A8AA-8F28552F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통합 시나리오</a:t>
            </a:r>
            <a:br>
              <a:rPr lang="en-US" altLang="ko-KR" b="1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팔의 행동을 인식하여 </a:t>
            </a:r>
            <a:r>
              <a:rPr lang="ko-KR" altLang="en-US" sz="2000" dirty="0" err="1"/>
              <a:t>스네어</a:t>
            </a:r>
            <a:r>
              <a:rPr lang="ko-KR" altLang="en-US" sz="2000" dirty="0"/>
              <a:t> 드럼소리를 내고</a:t>
            </a:r>
            <a:r>
              <a:rPr lang="en-US" altLang="ko-KR" sz="2000" dirty="0"/>
              <a:t>, </a:t>
            </a:r>
            <a:r>
              <a:rPr lang="ko-KR" altLang="en-US" sz="2000" dirty="0"/>
              <a:t>다리의 행동을 인식하여 킥 드럼소리를 내며 일정한 간격으로 켜지는 불빛으로 연주를 돕는 </a:t>
            </a:r>
            <a:r>
              <a:rPr lang="en-US" altLang="ko-KR" sz="2000" dirty="0"/>
              <a:t>AIR DRUM</a:t>
            </a:r>
            <a:endParaRPr lang="ko-KR" altLang="en-US" dirty="0"/>
          </a:p>
        </p:txBody>
      </p:sp>
      <p:pic>
        <p:nvPicPr>
          <p:cNvPr id="4" name="KakaoTalk_20210615_152618658">
            <a:hlinkClick r:id="" action="ppaction://media"/>
            <a:extLst>
              <a:ext uri="{FF2B5EF4-FFF2-40B4-BE49-F238E27FC236}">
                <a16:creationId xmlns:a16="http://schemas.microsoft.com/office/drawing/2014/main" id="{2921EBE8-4E8C-4933-93F9-8DA67CC671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50" y="1825625"/>
            <a:ext cx="32639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46446-3B7F-4A63-8E66-FDECB2BE5676}"/>
              </a:ext>
            </a:extLst>
          </p:cNvPr>
          <p:cNvSpPr txBox="1"/>
          <p:nvPr/>
        </p:nvSpPr>
        <p:spPr>
          <a:xfrm>
            <a:off x="2885793" y="621166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▲ 실행 동영상</a:t>
            </a:r>
            <a:endParaRPr lang="en-US" altLang="ko-KR" dirty="0"/>
          </a:p>
          <a:p>
            <a:pPr algn="ctr"/>
            <a:r>
              <a:rPr lang="en-US" altLang="ko-KR" sz="1800" dirty="0"/>
              <a:t>(</a:t>
            </a:r>
            <a:r>
              <a:rPr lang="ko-KR" altLang="en-US" sz="1800" dirty="0"/>
              <a:t>클릭해서 실행하세요 </a:t>
            </a:r>
            <a:r>
              <a:rPr lang="en-US" altLang="ko-KR" sz="1800" dirty="0"/>
              <a:t>/ </a:t>
            </a:r>
            <a:r>
              <a:rPr lang="ko-KR" altLang="en-US" sz="1800" dirty="0"/>
              <a:t>소리를 크게 해야 잘 들립니다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52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2226-F735-4D17-A717-0F63E6D2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전체 코드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2B7991-2171-4E80-B4A0-627AE20E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1" r="45984" b="25125"/>
          <a:stretch/>
        </p:blipFill>
        <p:spPr>
          <a:xfrm>
            <a:off x="1899318" y="922788"/>
            <a:ext cx="8393364" cy="5935212"/>
          </a:xfrm>
        </p:spPr>
      </p:pic>
    </p:spTree>
    <p:extLst>
      <p:ext uri="{BB962C8B-B14F-4D97-AF65-F5344CB8AC3E}">
        <p14:creationId xmlns:p14="http://schemas.microsoft.com/office/powerpoint/2010/main" val="130274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96EEA-476C-4FB4-9934-12F711EC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BB9E9-F773-4BE1-877E-F6C9F338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780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드럼은 시끄러운 악기이고 집 안에서 연주하면 층간소음을 유발할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이용해 공기 중에서 팔과 다리의 행동을 인식하여 드럼소리를 내는 </a:t>
            </a:r>
            <a:r>
              <a:rPr lang="en-US" altLang="ko-KR" dirty="0"/>
              <a:t>air drum</a:t>
            </a:r>
            <a:r>
              <a:rPr lang="ko-KR" altLang="en-US" dirty="0"/>
              <a:t>을 만들어보자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77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004015-44C3-43E0-BC46-574330CE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17809" r="43092" b="25124"/>
          <a:stretch/>
        </p:blipFill>
        <p:spPr>
          <a:xfrm>
            <a:off x="1683391" y="742425"/>
            <a:ext cx="8825218" cy="5373149"/>
          </a:xfrm>
        </p:spPr>
      </p:pic>
    </p:spTree>
    <p:extLst>
      <p:ext uri="{BB962C8B-B14F-4D97-AF65-F5344CB8AC3E}">
        <p14:creationId xmlns:p14="http://schemas.microsoft.com/office/powerpoint/2010/main" val="34799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27820E-2DF4-4935-B4CA-521B4EE1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 t="24943" r="39718" b="24739"/>
          <a:stretch/>
        </p:blipFill>
        <p:spPr>
          <a:xfrm>
            <a:off x="1714706" y="0"/>
            <a:ext cx="8906023" cy="4705408"/>
          </a:xfrm>
        </p:spPr>
      </p:pic>
    </p:spTree>
    <p:extLst>
      <p:ext uri="{BB962C8B-B14F-4D97-AF65-F5344CB8AC3E}">
        <p14:creationId xmlns:p14="http://schemas.microsoft.com/office/powerpoint/2010/main" val="1565481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D3EE34-DBA7-4B5F-AFB1-D62B85AB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20" y="1032095"/>
            <a:ext cx="3920782" cy="5825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8BD2DD-D585-4401-B72D-30D6C66C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38" y="959666"/>
            <a:ext cx="6495961" cy="589833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ABE55FC-6370-437B-9199-5F0E0B3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01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전체 코드 설명</a:t>
            </a:r>
          </a:p>
        </p:txBody>
      </p:sp>
    </p:spTree>
    <p:extLst>
      <p:ext uri="{BB962C8B-B14F-4D97-AF65-F5344CB8AC3E}">
        <p14:creationId xmlns:p14="http://schemas.microsoft.com/office/powerpoint/2010/main" val="189698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CD37BC-C4BB-4EA6-B688-3D1DE32C8CCE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/>
              <a:t>세부 기능 유닛 시나리오 </a:t>
            </a:r>
            <a:r>
              <a:rPr lang="en-US" altLang="ko-KR" sz="2800" b="1" dirty="0"/>
              <a:t>1 </a:t>
            </a:r>
          </a:p>
          <a:p>
            <a:pPr algn="ctr"/>
            <a:br>
              <a:rPr lang="en-US" altLang="ko-KR" sz="2800" b="1" dirty="0"/>
            </a:br>
            <a:r>
              <a:rPr lang="ko-KR" altLang="en-US" sz="2800" b="1" dirty="0"/>
              <a:t>팔의 행동을 인식하여 </a:t>
            </a:r>
            <a:r>
              <a:rPr lang="ko-KR" altLang="en-US" sz="2800" b="1" dirty="0" err="1"/>
              <a:t>스네어</a:t>
            </a:r>
            <a:r>
              <a:rPr lang="ko-KR" altLang="en-US" sz="2800" b="1" dirty="0"/>
              <a:t> 드럼 소리 내기</a:t>
            </a:r>
          </a:p>
        </p:txBody>
      </p:sp>
    </p:spTree>
    <p:extLst>
      <p:ext uri="{BB962C8B-B14F-4D97-AF65-F5344CB8AC3E}">
        <p14:creationId xmlns:p14="http://schemas.microsoft.com/office/powerpoint/2010/main" val="19515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03D40-FAE5-456E-858F-2090B8E3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세부 기능 유닛 시나리오 </a:t>
            </a:r>
            <a:r>
              <a:rPr lang="en-US" altLang="ko-KR" sz="2000" b="1" dirty="0"/>
              <a:t>1 : </a:t>
            </a:r>
            <a:r>
              <a:rPr lang="ko-KR" altLang="en-US" sz="2000" b="1" dirty="0"/>
              <a:t>팔의 행동을 인식하여 </a:t>
            </a:r>
            <a:r>
              <a:rPr lang="ko-KR" altLang="en-US" sz="2000" b="1" dirty="0" err="1"/>
              <a:t>스네어</a:t>
            </a:r>
            <a:r>
              <a:rPr lang="ko-KR" altLang="en-US" sz="2000" b="1" dirty="0"/>
              <a:t> 드럼 소리 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553B8-8C0D-4A89-8690-429131286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263" y="1092830"/>
            <a:ext cx="10515600" cy="5238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/>
              <a:t>이를 위해서는 먼저 라즈베리 파이에서 소리를 낼 수 있게 해야 했다</a:t>
            </a:r>
            <a:r>
              <a:rPr lang="en-US" altLang="ko-KR" sz="1600" dirty="0"/>
              <a:t>. </a:t>
            </a:r>
          </a:p>
          <a:p>
            <a:pPr marL="514350" indent="-514350">
              <a:buAutoNum type="arabicParenR"/>
            </a:pPr>
            <a:r>
              <a:rPr lang="ko-KR" altLang="en-US" sz="2000" b="1" dirty="0" err="1"/>
              <a:t>라즈베리파이에서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파이썬으로</a:t>
            </a:r>
            <a:r>
              <a:rPr lang="ko-KR" altLang="en-US" sz="2000" b="1" dirty="0"/>
              <a:t> 소리 나게 하기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먼저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파이썬으로</a:t>
            </a:r>
            <a:r>
              <a:rPr lang="ko-KR" altLang="en-US" sz="1600" dirty="0"/>
              <a:t> 프로그램을 작성할 것이기 때문에 </a:t>
            </a:r>
            <a:r>
              <a:rPr lang="ko-KR" altLang="en-US" sz="1600" dirty="0" err="1"/>
              <a:t>파이썬에서</a:t>
            </a:r>
            <a:r>
              <a:rPr lang="ko-KR" altLang="en-US" sz="1600" dirty="0"/>
              <a:t> 소리가 나게 하려면 </a:t>
            </a:r>
            <a:r>
              <a:rPr lang="en-US" altLang="ko-KR" sz="1600" dirty="0" err="1"/>
              <a:t>pygame</a:t>
            </a:r>
            <a:r>
              <a:rPr lang="ko-KR" altLang="en-US" sz="1600" dirty="0"/>
              <a:t>이 설치되어 있어야 하므로 먼저 </a:t>
            </a:r>
            <a:r>
              <a:rPr lang="en-US" altLang="ko-KR" sz="1600" dirty="0" err="1"/>
              <a:t>pygame</a:t>
            </a:r>
            <a:r>
              <a:rPr lang="ko-KR" altLang="en-US" sz="1600" dirty="0"/>
              <a:t> 설치를 확인하였다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그리고 리눅스에서 </a:t>
            </a:r>
            <a:r>
              <a:rPr lang="ko-KR" altLang="en-US" sz="1600" dirty="0" err="1"/>
              <a:t>파이썬으로</a:t>
            </a:r>
            <a:r>
              <a:rPr lang="ko-KR" altLang="en-US" sz="1600" dirty="0"/>
              <a:t> 음악을 재생하려면 </a:t>
            </a:r>
            <a:r>
              <a:rPr lang="en-US" altLang="ko-KR" sz="1600" dirty="0"/>
              <a:t>mp3</a:t>
            </a:r>
            <a:r>
              <a:rPr lang="ko-KR" altLang="en-US" sz="1600" dirty="0"/>
              <a:t>파일이 아닌 </a:t>
            </a:r>
            <a:r>
              <a:rPr lang="en-US" altLang="ko-KR" sz="1600" dirty="0" err="1"/>
              <a:t>ogg</a:t>
            </a:r>
            <a:r>
              <a:rPr lang="ko-KR" altLang="en-US" sz="1600" dirty="0"/>
              <a:t>로 실행해야 소리가 들리므로 </a:t>
            </a:r>
            <a:r>
              <a:rPr lang="en-US" altLang="ko-KR" sz="1600" dirty="0"/>
              <a:t>dir2ogg</a:t>
            </a:r>
            <a:r>
              <a:rPr lang="ko-KR" altLang="en-US" sz="1600" dirty="0"/>
              <a:t>를 설치한 후 </a:t>
            </a:r>
            <a:r>
              <a:rPr lang="en-US" altLang="ko-KR" sz="1600" dirty="0"/>
              <a:t>samba</a:t>
            </a:r>
            <a:r>
              <a:rPr lang="ko-KR" altLang="en-US" sz="1600" dirty="0"/>
              <a:t>를 통해 윈도우에서 가져온 드럼소리 </a:t>
            </a:r>
            <a:r>
              <a:rPr lang="en-US" altLang="ko-KR" sz="1600" dirty="0"/>
              <a:t>mp3</a:t>
            </a:r>
            <a:r>
              <a:rPr lang="ko-KR" altLang="en-US" sz="1600" dirty="0"/>
              <a:t>파일을 </a:t>
            </a:r>
            <a:r>
              <a:rPr lang="en-US" altLang="ko-KR" sz="1600" dirty="0" err="1"/>
              <a:t>ogg</a:t>
            </a:r>
            <a:r>
              <a:rPr lang="ko-KR" altLang="en-US" sz="1600" dirty="0"/>
              <a:t>로 변환하였다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스피커 연결이 잘 되었는지 </a:t>
            </a:r>
            <a:r>
              <a:rPr lang="en-US" altLang="ko-KR" sz="1600" dirty="0" err="1"/>
              <a:t>omxplayer</a:t>
            </a:r>
            <a:r>
              <a:rPr lang="ko-KR" altLang="en-US" sz="1600" dirty="0"/>
              <a:t>를 통해 소리 재생을 확인해보았다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19C6A7-4D7E-4494-8BF7-CF0B540C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3" r="687" b="4357"/>
          <a:stretch/>
        </p:blipFill>
        <p:spPr>
          <a:xfrm>
            <a:off x="982263" y="4438058"/>
            <a:ext cx="6196013" cy="94297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FD2D10-0A60-4F45-AC0C-09EFE722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8" r="4045" b="18065"/>
          <a:stretch/>
        </p:blipFill>
        <p:spPr>
          <a:xfrm>
            <a:off x="982263" y="6119488"/>
            <a:ext cx="6196013" cy="6540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AF6220B-C10F-4946-AA42-3C9844903D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" b="68505"/>
          <a:stretch/>
        </p:blipFill>
        <p:spPr>
          <a:xfrm>
            <a:off x="982263" y="2461253"/>
            <a:ext cx="6196013" cy="125095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0CF7A4B-8D93-48B1-90DE-64CE9610AD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4" r="687" b="15190"/>
          <a:stretch/>
        </p:blipFill>
        <p:spPr>
          <a:xfrm>
            <a:off x="982263" y="5418823"/>
            <a:ext cx="6196013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62421-2AA9-4F50-B665-B73A4B59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487020"/>
            <a:ext cx="11410951" cy="588396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600" dirty="0"/>
              <a:t>다음으로 팔 행동 인식을 위해 기울기 센서를 사용하였다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2000" b="1" dirty="0"/>
            </a:br>
            <a:r>
              <a:rPr lang="en-US" altLang="ko-KR" sz="2000" b="1" dirty="0"/>
              <a:t>2) </a:t>
            </a:r>
            <a:r>
              <a:rPr lang="ko-KR" altLang="en-US" sz="2000" b="1" dirty="0"/>
              <a:t>팔 행동 인식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기울기 센서 </a:t>
            </a:r>
            <a:r>
              <a:rPr lang="en-US" altLang="ko-KR" sz="2000" b="1" dirty="0"/>
              <a:t>GPIO</a:t>
            </a:r>
            <a:r>
              <a:rPr lang="ko-KR" altLang="en-US" sz="2000" b="1" dirty="0"/>
              <a:t>연결</a:t>
            </a:r>
            <a:br>
              <a:rPr lang="en-US" altLang="ko-KR" sz="2000" b="1" dirty="0"/>
            </a:br>
            <a:br>
              <a:rPr lang="en-US" altLang="ko-KR" sz="2400" b="1" dirty="0"/>
            </a:br>
            <a:br>
              <a:rPr lang="en-US" altLang="ko-KR" sz="1600" dirty="0"/>
            </a:br>
            <a:r>
              <a:rPr lang="ko-KR" altLang="en-US" sz="1600" dirty="0"/>
              <a:t>기울기 센서</a:t>
            </a:r>
            <a:r>
              <a:rPr lang="en-US" altLang="ko-KR" sz="2400" dirty="0"/>
              <a:t> </a:t>
            </a:r>
            <a:r>
              <a:rPr lang="en-US" altLang="ko-KR" sz="1400" dirty="0"/>
              <a:t>(SW-520D)</a:t>
            </a:r>
            <a:r>
              <a:rPr lang="ko-KR" altLang="en-US" sz="1400" dirty="0"/>
              <a:t> 는 안에 쇠구슬 같은 전도성 구가 들어있어서 </a:t>
            </a:r>
            <a:r>
              <a:rPr lang="ko-KR" altLang="en-US" sz="1400" b="0" i="0" dirty="0">
                <a:effectLst/>
                <a:latin typeface="Noto Sans KR"/>
              </a:rPr>
              <a:t>기울기 센서가 위를 향했을 때 기울기 센서 속에 있는 전도성구가 양쪽 단자 사이를 연결시켜 주기 때문에 전류가 흐르게 되고</a:t>
            </a:r>
            <a:r>
              <a:rPr lang="en-US" altLang="ko-KR" sz="1400" b="0" i="0" dirty="0">
                <a:effectLst/>
                <a:latin typeface="Noto Sans KR"/>
              </a:rPr>
              <a:t>, </a:t>
            </a:r>
            <a:r>
              <a:rPr lang="ko-KR" altLang="en-US" sz="1400" b="0" i="0" dirty="0">
                <a:effectLst/>
                <a:latin typeface="Noto Sans KR"/>
              </a:rPr>
              <a:t>반대로 기울기 센서가 아래로 향했을 때는 양쪽 단자가 연결되지 않기 때문에 전류가 흐르지 않게 된다</a:t>
            </a:r>
            <a:r>
              <a:rPr lang="en-US" altLang="ko-KR" sz="1400" b="0" i="0" dirty="0">
                <a:effectLst/>
                <a:latin typeface="Noto Sans KR"/>
              </a:rPr>
              <a:t>.</a:t>
            </a:r>
            <a:br>
              <a:rPr lang="ko-KR" altLang="en-US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800" b="0" i="0" dirty="0">
                <a:solidFill>
                  <a:srgbClr val="8F8E8E"/>
                </a:solidFill>
                <a:effectLst/>
                <a:latin typeface="Noto Sans KR"/>
              </a:rPr>
            </a:br>
            <a:br>
              <a:rPr lang="en-US" altLang="ko-KR" sz="2400" dirty="0"/>
            </a:br>
            <a:endParaRPr lang="ko-KR" altLang="en-US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022E397-6DA0-4076-9A06-2B9492A6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371725"/>
            <a:ext cx="6657975" cy="30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62421-2AA9-4F50-B665-B73A4B59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0"/>
            <a:ext cx="11049001" cy="1325563"/>
          </a:xfrm>
        </p:spPr>
        <p:txBody>
          <a:bodyPr>
            <a:normAutofit/>
          </a:bodyPr>
          <a:lstStyle/>
          <a:p>
            <a:pPr algn="l"/>
            <a:br>
              <a:rPr lang="en-US" altLang="ko-KR" sz="2400" b="1" dirty="0"/>
            </a:br>
            <a:r>
              <a:rPr lang="ko-KR" altLang="en-US" sz="1600" dirty="0"/>
              <a:t>이와 같은 원리를 활용하여 드럼 스틱으로 드럼을 칠 때 스틱의 기울기가 바뀌므로 팔의 행동 인식에는 기울기 센서를 이용하기로 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ko-KR" altLang="en-US" sz="1600" dirty="0" err="1"/>
              <a:t>브레드보드의</a:t>
            </a:r>
            <a:r>
              <a:rPr lang="ko-KR" altLang="en-US" sz="1600" dirty="0"/>
              <a:t> 끝부분에 연결하여 </a:t>
            </a:r>
            <a:r>
              <a:rPr lang="ko-KR" altLang="en-US" sz="1600" dirty="0" err="1"/>
              <a:t>브레드보드가</a:t>
            </a:r>
            <a:r>
              <a:rPr lang="ko-KR" altLang="en-US" sz="1600" dirty="0"/>
              <a:t> 드럼 스틱처럼 활용되도록 만들었다</a:t>
            </a:r>
            <a:r>
              <a:rPr lang="en-US" altLang="ko-KR" sz="1600" dirty="0"/>
              <a:t>.</a:t>
            </a:r>
            <a:endParaRPr lang="ko-KR" altLang="en-US" sz="24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8BE9CE0-1046-4423-88DF-5050C8890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1549401"/>
            <a:ext cx="3467099" cy="462279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2D301-5ED0-42BC-AFD5-18103FAD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1" y="1549401"/>
            <a:ext cx="3467099" cy="4622798"/>
          </a:xfrm>
          <a:prstGeom prst="rect">
            <a:avLst/>
          </a:prstGeom>
        </p:spPr>
      </p:pic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F502BF4-85F6-44D4-B1B5-575BFB76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1549402"/>
            <a:ext cx="3467099" cy="4622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9BA07-E9F8-4257-A656-CB9BD5DB913D}"/>
              </a:ext>
            </a:extLst>
          </p:cNvPr>
          <p:cNvSpPr txBox="1"/>
          <p:nvPr/>
        </p:nvSpPr>
        <p:spPr>
          <a:xfrm>
            <a:off x="8201026" y="6334125"/>
            <a:ext cx="346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전선을 길게 하여 이어지게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08E09-22DB-4FB0-97AD-C8DB494052C9}"/>
              </a:ext>
            </a:extLst>
          </p:cNvPr>
          <p:cNvSpPr txBox="1"/>
          <p:nvPr/>
        </p:nvSpPr>
        <p:spPr>
          <a:xfrm>
            <a:off x="4343399" y="6333808"/>
            <a:ext cx="346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▲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연결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A41BE-B152-473B-B302-69B59409D3AF}"/>
              </a:ext>
            </a:extLst>
          </p:cNvPr>
          <p:cNvSpPr txBox="1"/>
          <p:nvPr/>
        </p:nvSpPr>
        <p:spPr>
          <a:xfrm>
            <a:off x="852489" y="6333808"/>
            <a:ext cx="346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▲ 기울기 센서</a:t>
            </a:r>
            <a:r>
              <a:rPr lang="en-US" altLang="ko-KR" sz="1600" dirty="0"/>
              <a:t>(SW-520D)</a:t>
            </a:r>
            <a:r>
              <a:rPr lang="ko-KR" altLang="en-US" sz="1600" dirty="0"/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220212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54FDE-A777-43CE-95EF-D8BC2A5B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그리고 기울기 센서가 기울어지면 소리가 나도록 코드를 작성하였다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2400" b="1" dirty="0"/>
              <a:t>3) </a:t>
            </a:r>
            <a:r>
              <a:rPr lang="ko-KR" altLang="en-US" sz="2400" b="1" dirty="0"/>
              <a:t>팔 행동 인식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코드 작성</a:t>
            </a:r>
            <a:endParaRPr lang="ko-KR" altLang="en-US" sz="2400" dirty="0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4179975-646A-4F6D-84C7-B2ABC2466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18221" r="66494" b="72960"/>
          <a:stretch/>
        </p:blipFill>
        <p:spPr>
          <a:xfrm>
            <a:off x="1092033" y="1727424"/>
            <a:ext cx="4610100" cy="856478"/>
          </a:xfrm>
        </p:spPr>
      </p:pic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9EB7DD35-4228-4CDA-BC06-B0AF69B7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57076" r="65060" b="25123"/>
          <a:stretch/>
        </p:blipFill>
        <p:spPr>
          <a:xfrm>
            <a:off x="6086475" y="3046988"/>
            <a:ext cx="4914900" cy="1676004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A71D7512-0A4D-4432-B545-F179DBE160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t="60121" r="60892" b="26124"/>
          <a:stretch/>
        </p:blipFill>
        <p:spPr>
          <a:xfrm>
            <a:off x="6086475" y="4427517"/>
            <a:ext cx="5267325" cy="1286270"/>
          </a:xfrm>
          <a:prstGeom prst="rect">
            <a:avLst/>
          </a:prstGeom>
        </p:spPr>
      </p:pic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1A68013A-E80B-4D51-B5B6-4BC71091B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42830" r="66494" b="25126"/>
          <a:stretch/>
        </p:blipFill>
        <p:spPr>
          <a:xfrm>
            <a:off x="1092033" y="2520676"/>
            <a:ext cx="4610100" cy="3112047"/>
          </a:xfrm>
          <a:prstGeom prst="rect">
            <a:avLst/>
          </a:prstGeom>
        </p:spPr>
      </p:pic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777348D8-C6DA-4022-A40B-1840CAA74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20855" r="65060" b="71197"/>
          <a:stretch/>
        </p:blipFill>
        <p:spPr>
          <a:xfrm>
            <a:off x="1092033" y="5532987"/>
            <a:ext cx="4914900" cy="748334"/>
          </a:xfrm>
          <a:prstGeom prst="rect">
            <a:avLst/>
          </a:prstGeom>
        </p:spPr>
      </p:pic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70BA71A0-663A-4B90-8274-2C88643C3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27895" r="86225" b="66798"/>
          <a:stretch/>
        </p:blipFill>
        <p:spPr>
          <a:xfrm>
            <a:off x="6095999" y="2321066"/>
            <a:ext cx="1581150" cy="499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251987-AC65-46DF-8BE6-8364A65AC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894587"/>
            <a:ext cx="3324225" cy="20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E4A654-F6A2-4339-8A39-2AFC82160EE2}"/>
              </a:ext>
            </a:extLst>
          </p:cNvPr>
          <p:cNvSpPr txBox="1"/>
          <p:nvPr/>
        </p:nvSpPr>
        <p:spPr>
          <a:xfrm>
            <a:off x="3308017" y="3290500"/>
            <a:ext cx="2778458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GPIO 25</a:t>
            </a:r>
            <a:r>
              <a:rPr lang="ko-KR" altLang="en-US" sz="1200" b="1" dirty="0"/>
              <a:t>번 핀에 기울기 센서 연결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1BAB2-9F93-469D-BAA5-2779A85AF98C}"/>
              </a:ext>
            </a:extLst>
          </p:cNvPr>
          <p:cNvSpPr txBox="1"/>
          <p:nvPr/>
        </p:nvSpPr>
        <p:spPr>
          <a:xfrm>
            <a:off x="4887747" y="4316553"/>
            <a:ext cx="144062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소리 파일 연결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D43B84-1D6B-4E5B-B9AC-6CC462620DFA}"/>
              </a:ext>
            </a:extLst>
          </p:cNvPr>
          <p:cNvSpPr txBox="1"/>
          <p:nvPr/>
        </p:nvSpPr>
        <p:spPr>
          <a:xfrm>
            <a:off x="2405588" y="4859362"/>
            <a:ext cx="2972169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이전 프레임의 기울기 값 저장할 변수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CAE97-2840-4FDF-B6CE-40A88E2572BD}"/>
              </a:ext>
            </a:extLst>
          </p:cNvPr>
          <p:cNvSpPr txBox="1"/>
          <p:nvPr/>
        </p:nvSpPr>
        <p:spPr>
          <a:xfrm>
            <a:off x="9730273" y="3138850"/>
            <a:ext cx="246172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기울기 센서 값이 이전</a:t>
            </a:r>
            <a:r>
              <a:rPr lang="en-US" altLang="ko-KR" sz="1200" b="1" dirty="0"/>
              <a:t>-1</a:t>
            </a:r>
            <a:r>
              <a:rPr lang="ko-KR" altLang="en-US" sz="1200" b="1" dirty="0"/>
              <a:t>에서 현재</a:t>
            </a:r>
            <a:r>
              <a:rPr lang="en-US" altLang="ko-KR" sz="1200" b="1" dirty="0"/>
              <a:t>-0</a:t>
            </a:r>
            <a:r>
              <a:rPr lang="ko-KR" altLang="en-US" sz="1200" b="1" dirty="0"/>
              <a:t>으로 변했다면 드럼 스틱이 기울어진 것이므로 소리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2BDBE-B929-41A5-ACDF-463009FAAA2F}"/>
              </a:ext>
            </a:extLst>
          </p:cNvPr>
          <p:cNvSpPr txBox="1"/>
          <p:nvPr/>
        </p:nvSpPr>
        <p:spPr>
          <a:xfrm>
            <a:off x="8867775" y="4397697"/>
            <a:ext cx="3324225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반복문이 끝나기 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현재 프레임의 기울기 센서 값을 이전 프레임의 기울기 값에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653EDD-CAD8-41A7-835E-CFB63525B16C}"/>
              </a:ext>
            </a:extLst>
          </p:cNvPr>
          <p:cNvSpPr txBox="1"/>
          <p:nvPr/>
        </p:nvSpPr>
        <p:spPr>
          <a:xfrm>
            <a:off x="9283912" y="2821561"/>
            <a:ext cx="2312776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ym typeface="Wingdings" panose="05000000000000000000" pitchFamily="2" charset="2"/>
              </a:rPr>
              <a:t>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현재 프레임 기울기 값 저장</a:t>
            </a:r>
          </a:p>
        </p:txBody>
      </p:sp>
    </p:spTree>
    <p:extLst>
      <p:ext uri="{BB962C8B-B14F-4D97-AF65-F5344CB8AC3E}">
        <p14:creationId xmlns:p14="http://schemas.microsoft.com/office/powerpoint/2010/main" val="162219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04D70-854C-4DEB-A670-DFB59434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 dirty="0"/>
              <a:t>4) </a:t>
            </a:r>
            <a:r>
              <a:rPr lang="ko-KR" altLang="en-US" sz="2400" b="1" dirty="0"/>
              <a:t>팔 행동 인식해서 드럼소리 내기 실행 결과 동영상</a:t>
            </a:r>
            <a:br>
              <a:rPr lang="en-US" altLang="ko-KR" sz="24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클릭해서 실행하세요 </a:t>
            </a:r>
            <a:r>
              <a:rPr lang="en-US" altLang="ko-KR" sz="1800" dirty="0"/>
              <a:t>/ </a:t>
            </a:r>
            <a:r>
              <a:rPr lang="ko-KR" altLang="en-US" sz="1800" dirty="0"/>
              <a:t>소리를 크게 해야 잘 들립니다</a:t>
            </a:r>
            <a:r>
              <a:rPr lang="en-US" altLang="ko-KR" sz="1800" dirty="0"/>
              <a:t>)</a:t>
            </a:r>
            <a:endParaRPr lang="ko-KR" altLang="en-US" sz="2400" dirty="0"/>
          </a:p>
        </p:txBody>
      </p:sp>
      <p:pic>
        <p:nvPicPr>
          <p:cNvPr id="4" name="KakaoTalk_20210615_163216577">
            <a:hlinkClick r:id="" action="ppaction://media"/>
            <a:extLst>
              <a:ext uri="{FF2B5EF4-FFF2-40B4-BE49-F238E27FC236}">
                <a16:creationId xmlns:a16="http://schemas.microsoft.com/office/drawing/2014/main" id="{4052E3B8-8608-4C1E-AF1A-2D1261E7B3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76604" y="1253331"/>
            <a:ext cx="3263900" cy="4351338"/>
          </a:xfrm>
        </p:spPr>
      </p:pic>
      <p:pic>
        <p:nvPicPr>
          <p:cNvPr id="5" name="KakaoTalk_20210615_152612930">
            <a:hlinkClick r:id="" action="ppaction://media"/>
            <a:extLst>
              <a:ext uri="{FF2B5EF4-FFF2-40B4-BE49-F238E27FC236}">
                <a16:creationId xmlns:a16="http://schemas.microsoft.com/office/drawing/2014/main" id="{8AB79445-CD64-4CCB-941A-90C42F092A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1496" y="1253331"/>
            <a:ext cx="326350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379A1A-3B46-4870-8FBC-6E63A7F99122}"/>
              </a:ext>
            </a:extLst>
          </p:cNvPr>
          <p:cNvSpPr txBox="1"/>
          <p:nvPr/>
        </p:nvSpPr>
        <p:spPr>
          <a:xfrm>
            <a:off x="3209588" y="5685576"/>
            <a:ext cx="174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실행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9CDC-310F-4ACA-9F86-338FF8D94744}"/>
              </a:ext>
            </a:extLst>
          </p:cNvPr>
          <p:cNvSpPr txBox="1"/>
          <p:nvPr/>
        </p:nvSpPr>
        <p:spPr>
          <a:xfrm>
            <a:off x="6404176" y="5685576"/>
            <a:ext cx="355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 다른 드럼소리로도 응용 가능</a:t>
            </a:r>
          </a:p>
        </p:txBody>
      </p:sp>
    </p:spTree>
    <p:extLst>
      <p:ext uri="{BB962C8B-B14F-4D97-AF65-F5344CB8AC3E}">
        <p14:creationId xmlns:p14="http://schemas.microsoft.com/office/powerpoint/2010/main" val="5275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5A45F-3DE4-4843-BDF3-08DC9E0C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세부 기능 유닛 시나리오</a:t>
            </a:r>
            <a:r>
              <a:rPr lang="en-US" altLang="ko-KR" sz="2400" b="1" dirty="0"/>
              <a:t>2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ko-KR" altLang="en-US" sz="2400" b="1" dirty="0"/>
              <a:t>다리의 행동을 인식하여 킥 드럼 소리 내기</a:t>
            </a:r>
          </a:p>
        </p:txBody>
      </p:sp>
    </p:spTree>
    <p:extLst>
      <p:ext uri="{BB962C8B-B14F-4D97-AF65-F5344CB8AC3E}">
        <p14:creationId xmlns:p14="http://schemas.microsoft.com/office/powerpoint/2010/main" val="389460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820</Words>
  <Application>Microsoft Office PowerPoint</Application>
  <PresentationFormat>와이드스크린</PresentationFormat>
  <Paragraphs>74</Paragraphs>
  <Slides>22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Noto Sans KR</vt:lpstr>
      <vt:lpstr>맑은 고딕</vt:lpstr>
      <vt:lpstr>Arial</vt:lpstr>
      <vt:lpstr>Office 테마</vt:lpstr>
      <vt:lpstr>컴퓨터 구조론 기말 프로젝트  라즈베리파이를 활용한  Air Drum 만들기</vt:lpstr>
      <vt:lpstr>기획</vt:lpstr>
      <vt:lpstr>PowerPoint 프레젠테이션</vt:lpstr>
      <vt:lpstr>세부 기능 유닛 시나리오 1 : 팔의 행동을 인식하여 스네어 드럼 소리 내기</vt:lpstr>
      <vt:lpstr>다음으로 팔 행동 인식을 위해 기울기 센서를 사용하였다.  2) 팔 행동 인식- 기울기 센서 GPIO연결   기울기 센서 (SW-520D) 는 안에 쇠구슬 같은 전도성 구가 들어있어서 기울기 센서가 위를 향했을 때 기울기 센서 속에 있는 전도성구가 양쪽 단자 사이를 연결시켜 주기 때문에 전류가 흐르게 되고, 반대로 기울기 센서가 아래로 향했을 때는 양쪽 단자가 연결되지 않기 때문에 전류가 흐르지 않게 된다.                                      </vt:lpstr>
      <vt:lpstr> 이와 같은 원리를 활용하여 드럼 스틱으로 드럼을 칠 때 스틱의 기울기가 바뀌므로 팔의 행동 인식에는 기울기 센서를 이용하기로 정하고, 이를 브레드보드의 끝부분에 연결하여 브레드보드가 드럼 스틱처럼 활용되도록 만들었다.</vt:lpstr>
      <vt:lpstr>그리고 기울기 센서가 기울어지면 소리가 나도록 코드를 작성하였다.  3) 팔 행동 인식-코드 작성</vt:lpstr>
      <vt:lpstr>4) 팔 행동 인식해서 드럼소리 내기 실행 결과 동영상 (클릭해서 실행하세요 / 소리를 크게 해야 잘 들립니다)</vt:lpstr>
      <vt:lpstr>세부 기능 유닛 시나리오2  다리의 행동을 인식하여 킥 드럼 소리 내기</vt:lpstr>
      <vt:lpstr>드럼을 치는 다리의 행동을 인식하기 위해서는 어떻게 할지 고민하다가 드럼 페달을 밟는 순간 발판이 어두워지고 발을 떼면 발판이 밝아지는 원리를 이용해 조도센서를 이용하기로 하였다.  1) 다리 행동 인식 - 조도센서 연결(AD컨버터 이용)</vt:lpstr>
      <vt:lpstr>그리고 조도 센서가 들어있는 발판이 있어야 발로 밟는 다리의 행동을 인식할 수 있어서 상자를 이용해 발판을 만들었다. 2) 발판 만들기</vt:lpstr>
      <vt:lpstr>발판이 어두워 지면 킥 드럼 소리를 내도록 코드를 작성하였다. 3) 다리 행동 인식-코드 작성</vt:lpstr>
      <vt:lpstr>PowerPoint 프레젠테이션</vt:lpstr>
      <vt:lpstr>세부 기능 유닛 시나리오3   일정한 시간 간격에 켜지는 LED로 드럼 연주를 도와주기</vt:lpstr>
      <vt:lpstr>드럼은 박자에 맞추어 연습하는 것이기 때문에 메트로놈처럼 일정한 간격에 연습해야 박자감이 오른다. 그래서 LED를 일정한 간격으로 켜지게 하여 LED가 켜졌을 때 연주하면 점수가 오르게 하여 일정한 박자를 유도하였다.  1) LED 회로 연결</vt:lpstr>
      <vt:lpstr>PowerPoint 프레젠테이션</vt:lpstr>
      <vt:lpstr>3) LED에 맞춰 연습하면 점수 올라가기 실행 동영상 (클릭해서 실행하세요 / 소리를 크게 해야 잘 들립니다)</vt:lpstr>
      <vt:lpstr>통합 시나리오 : 팔의 행동을 인식하여 스네어 드럼소리를 내고, 다리의 행동을 인식하여 킥 드럼소리를 내며 일정한 간격으로 켜지는 불빛으로 연주를 돕는 AIR DRUM</vt:lpstr>
      <vt:lpstr>전체 코드</vt:lpstr>
      <vt:lpstr>PowerPoint 프레젠테이션</vt:lpstr>
      <vt:lpstr>PowerPoint 프레젠테이션</vt:lpstr>
      <vt:lpstr>전체 코드 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구조론 기말 프로젝트  라즈베리파이를 활용한  Air Drum 만들기</dc:title>
  <dc:creator>user</dc:creator>
  <cp:lastModifiedBy>peatedeok759@naver.com</cp:lastModifiedBy>
  <cp:revision>53</cp:revision>
  <dcterms:created xsi:type="dcterms:W3CDTF">2021-06-14T04:42:54Z</dcterms:created>
  <dcterms:modified xsi:type="dcterms:W3CDTF">2021-06-15T15:00:47Z</dcterms:modified>
</cp:coreProperties>
</file>